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09/06/2026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9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3667990" y="831273"/>
            <a:ext cx="4413601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tx2"/>
                </a:solidFill>
              </a:rPr>
              <a:t>REGISTRO WEB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808018" y="3777094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es-E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826790" y="377709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dirty="0"/>
              <a:t>DONACIONES</a:t>
            </a:r>
          </a:p>
          <a:p>
            <a:pPr algn="ctr">
              <a:lnSpc>
                <a:spcPct val="100000"/>
              </a:lnSpc>
            </a:pPr>
            <a:endParaRPr lang="es-ES" sz="2000" b="1" dirty="0"/>
          </a:p>
          <a:p>
            <a:pPr algn="ctr">
              <a:lnSpc>
                <a:spcPct val="100000"/>
              </a:lnSpc>
            </a:pPr>
            <a:r>
              <a:rPr lang="es-ES" sz="2000" b="1" dirty="0"/>
              <a:t>NO APLICO DURANTE EL AÑO 2025</a:t>
            </a:r>
          </a:p>
        </p:txBody>
      </p:sp>
      <p:pic>
        <p:nvPicPr>
          <p:cNvPr id="9" name="Imagen 8" descr="D:\Desktop\logos\01.jpg">
            <a:extLst>
              <a:ext uri="{FF2B5EF4-FFF2-40B4-BE49-F238E27FC236}">
                <a16:creationId xmlns:a16="http://schemas.microsoft.com/office/drawing/2014/main" id="{B3C5FDA7-5E0F-4978-AD0B-D0B0DEBA1DD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27" y="187615"/>
            <a:ext cx="1678564" cy="1289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61</TotalTime>
  <Words>25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murilloliliana42@gmail.com</cp:lastModifiedBy>
  <cp:revision>12</cp:revision>
  <dcterms:created xsi:type="dcterms:W3CDTF">2020-02-17T19:20:48Z</dcterms:created>
  <dcterms:modified xsi:type="dcterms:W3CDTF">2026-06-09T21:47:22Z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